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4"/>
  </p:notesMasterIdLst>
  <p:sldIdLst>
    <p:sldId id="385" r:id="rId3"/>
    <p:sldId id="411" r:id="rId4"/>
    <p:sldId id="410" r:id="rId5"/>
    <p:sldId id="418" r:id="rId6"/>
    <p:sldId id="477" r:id="rId7"/>
    <p:sldId id="478" r:id="rId8"/>
    <p:sldId id="419" r:id="rId9"/>
    <p:sldId id="473" r:id="rId10"/>
    <p:sldId id="351" r:id="rId11"/>
    <p:sldId id="474" r:id="rId12"/>
    <p:sldId id="422" r:id="rId13"/>
    <p:sldId id="475" r:id="rId14"/>
    <p:sldId id="435" r:id="rId15"/>
    <p:sldId id="436" r:id="rId16"/>
    <p:sldId id="425" r:id="rId17"/>
    <p:sldId id="384" r:id="rId18"/>
    <p:sldId id="430" r:id="rId19"/>
    <p:sldId id="403" r:id="rId20"/>
    <p:sldId id="476" r:id="rId21"/>
    <p:sldId id="405" r:id="rId22"/>
    <p:sldId id="407" r:id="rId23"/>
  </p:sldIdLst>
  <p:sldSz cx="9144000" cy="6858000" type="screen4x3"/>
  <p:notesSz cx="6858000" cy="9144000"/>
  <p:embeddedFontLst>
    <p:embeddedFont>
      <p:font typeface="HP001" panose="020B0604020202020204" charset="0"/>
      <p:regular r:id="rId25"/>
      <p:bold r:id="rId26"/>
    </p:embeddedFont>
    <p:embeddedFont>
      <p:font typeface=".VnAvantH" panose="020B7200000000000000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HP001 5H" panose="020B0604020202020204" charset="0"/>
      <p:bold r:id="rId35"/>
    </p:embeddedFont>
    <p:embeddedFont>
      <p:font typeface=".VnCooper" panose="020B7200000000000000" pitchFamily="34" charset="0"/>
      <p:regular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.VnAvant" panose="020B7200000000000000" pitchFamily="34" charset="0"/>
      <p:regular r:id="rId41"/>
      <p:bold r:id="rId42"/>
      <p:italic r:id="rId43"/>
      <p:boldItalic r:id="rId44"/>
    </p:embeddedFont>
    <p:embeddedFont>
      <p:font typeface="HP001 4 hàng" panose="020B0603050302020204" pitchFamily="34" charset="0"/>
      <p:regular r:id="rId45"/>
      <p:bold r:id="rId46"/>
    </p:embeddedFont>
    <p:embeddedFont>
      <p:font typeface="VNI-Avo" pitchFamily="2" charset="0"/>
      <p:regular r:id="rId47"/>
      <p:bold r:id="rId48"/>
      <p:italic r:id="rId49"/>
      <p:boldItalic r:id="rId50"/>
    </p:embeddedFont>
    <p:embeddedFont>
      <p:font typeface="HP-087" panose="020B0604020202020204" charset="0"/>
      <p:bold r:id="rId51"/>
    </p:embeddedFont>
  </p:embeddedFontLst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9933"/>
    <a:srgbClr val="FF0066"/>
    <a:srgbClr val="002060"/>
    <a:srgbClr val="00990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52" d="100"/>
          <a:sy n="52" d="100"/>
        </p:scale>
        <p:origin x="4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7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04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506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36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449478" y="823907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uaân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39437" y="3146729"/>
            <a:ext cx="1712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x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uaân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44977" y="2153346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x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686169" y="215416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uaân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5607496" y="801154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uaât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16125" y="4045638"/>
            <a:ext cx="8259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huaån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huaân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khuaân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tuaàn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k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huaát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luaät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thuaät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xuaát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2399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157313" y="5332492"/>
            <a:ext cx="264158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v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aïn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tueá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8234" y="5344839"/>
            <a:ext cx="226582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k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hoai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soï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182152" y="5332492"/>
            <a:ext cx="2504648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t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aøu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thuûy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4" idx="0"/>
            <a:endCxn id="17" idx="2"/>
          </p:cNvCxnSpPr>
          <p:nvPr/>
        </p:nvCxnSpPr>
        <p:spPr bwMode="auto">
          <a:xfrm flipH="1" flipV="1">
            <a:off x="1670824" y="3162373"/>
            <a:ext cx="5763652" cy="21701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  <a:endCxn id="3" idx="2"/>
          </p:cNvCxnSpPr>
          <p:nvPr/>
        </p:nvCxnSpPr>
        <p:spPr bwMode="auto">
          <a:xfrm flipV="1">
            <a:off x="1641144" y="3162373"/>
            <a:ext cx="2911506" cy="21824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2" idx="0"/>
            <a:endCxn id="16" idx="2"/>
          </p:cNvCxnSpPr>
          <p:nvPr/>
        </p:nvCxnSpPr>
        <p:spPr bwMode="auto">
          <a:xfrm flipV="1">
            <a:off x="4478103" y="3162373"/>
            <a:ext cx="2688144" cy="21701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3" t="63333" r="64190" b="27778"/>
          <a:stretch/>
        </p:blipFill>
        <p:spPr>
          <a:xfrm>
            <a:off x="3342975" y="1226893"/>
            <a:ext cx="2419350" cy="19354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4" t="63028" r="38422" b="28083"/>
          <a:stretch/>
        </p:blipFill>
        <p:spPr>
          <a:xfrm>
            <a:off x="5950087" y="1226893"/>
            <a:ext cx="2432319" cy="19354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3" t="63728" r="13690" b="27383"/>
          <a:stretch/>
        </p:blipFill>
        <p:spPr>
          <a:xfrm>
            <a:off x="461149" y="1226893"/>
            <a:ext cx="2419350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449478" y="823907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uaân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39437" y="3146729"/>
            <a:ext cx="1712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x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uaân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44977" y="2153346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x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686169" y="215416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uaân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5607496" y="801154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uaât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91189" y="4117322"/>
            <a:ext cx="8259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huaån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huaân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khuaân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tuaàn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k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huaát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luaät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thuaät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xuaát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52201" y="5385679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6600"/>
                </a:solidFill>
                <a:latin typeface="VNI-Avo" pitchFamily="2" charset="0"/>
              </a:rPr>
              <a:t>t</a:t>
            </a: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uaàn</a:t>
            </a:r>
            <a:r>
              <a:rPr lang="en-US" sz="40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tra</a:t>
            </a:r>
            <a:r>
              <a:rPr lang="en-US" sz="4000" b="1" dirty="0" smtClean="0">
                <a:solidFill>
                  <a:srgbClr val="00660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muøa</a:t>
            </a:r>
            <a:r>
              <a:rPr lang="en-US" sz="40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xuaân</a:t>
            </a:r>
            <a:r>
              <a:rPr lang="en-US" sz="4000" b="1" dirty="0" smtClean="0">
                <a:solidFill>
                  <a:srgbClr val="00660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voõ</a:t>
            </a:r>
            <a:r>
              <a:rPr lang="en-US" sz="40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thuaät</a:t>
            </a:r>
            <a:endParaRPr lang="en-US" sz="40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0156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a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495" y="1371600"/>
            <a:ext cx="7543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0385" y="1447800"/>
            <a:ext cx="7924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2147532"/>
            <a:ext cx="8580794" cy="25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15108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5425" y="2162175"/>
            <a:ext cx="102463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âu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54" y="2162586"/>
            <a:ext cx="100700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au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998" y="3413462"/>
            <a:ext cx="2832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c</a:t>
            </a: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Ϊ</a:t>
            </a:r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 Ǉrâu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8575" y="3409950"/>
            <a:ext cx="25010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ε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ϒ</a:t>
            </a:r>
            <a:r>
              <a:rPr 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 </a:t>
            </a: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Ι</a:t>
            </a:r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ễu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2250" y="2163485"/>
            <a:ext cx="87556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łu</a:t>
            </a:r>
            <a:endParaRPr lang="vi-VN" sz="61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1000" y="275304"/>
            <a:ext cx="3570196" cy="838200"/>
            <a:chOff x="228600" y="228600"/>
            <a:chExt cx="3570196" cy="838200"/>
          </a:xfrm>
        </p:grpSpPr>
        <p:sp>
          <p:nvSpPr>
            <p:cNvPr id="18" name="Rounded Rectangle 17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2147532"/>
            <a:ext cx="8580794" cy="25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95425" y="2162175"/>
            <a:ext cx="102463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âu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54" y="2162586"/>
            <a:ext cx="100700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au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998" y="3413462"/>
            <a:ext cx="2832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c</a:t>
            </a: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Ϊ</a:t>
            </a:r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 Ǉrâu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8575" y="3409950"/>
            <a:ext cx="25010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ε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ϒ</a:t>
            </a:r>
            <a:r>
              <a:rPr 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 </a:t>
            </a: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Ι</a:t>
            </a:r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ễu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2250" y="2163485"/>
            <a:ext cx="87556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łu</a:t>
            </a:r>
            <a:endParaRPr lang="vi-VN" sz="61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812072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uaân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uaât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78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5234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" t="9897" r="3157" b="68108"/>
          <a:stretch/>
        </p:blipFill>
        <p:spPr>
          <a:xfrm>
            <a:off x="-34636" y="-33542"/>
            <a:ext cx="9178635" cy="43007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985" y="4876800"/>
            <a:ext cx="90608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VNI-Avo" pitchFamily="2" charset="0"/>
              </a:rPr>
              <a:t>     </a:t>
            </a:r>
            <a:r>
              <a:rPr lang="en-US" sz="3500" dirty="0" err="1" smtClean="0">
                <a:latin typeface="VNI-Avo" pitchFamily="2" charset="0"/>
              </a:rPr>
              <a:t>Chuùng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em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xem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chöông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trình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ngheä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thuaät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chaøo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xuaân</a:t>
            </a:r>
            <a:r>
              <a:rPr lang="en-US" sz="3500" dirty="0" smtClean="0">
                <a:latin typeface="VNI-Avo" pitchFamily="2" charset="0"/>
              </a:rPr>
              <a:t>.</a:t>
            </a:r>
            <a:endParaRPr lang="vi-VN" sz="35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96985" y="369646"/>
            <a:ext cx="3048000" cy="7776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2626" y="5390790"/>
            <a:ext cx="15517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uaât</a:t>
            </a:r>
            <a:endParaRPr lang="vi-VN" sz="3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7945" y="5393683"/>
            <a:ext cx="123142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dirty="0" err="1" smtClean="0">
                <a:solidFill>
                  <a:srgbClr val="FC0462"/>
                </a:solidFill>
                <a:latin typeface="VNI-Avo" pitchFamily="2" charset="0"/>
              </a:rPr>
              <a:t>uaân</a:t>
            </a:r>
            <a:r>
              <a:rPr lang="en-US" sz="3700" b="1" dirty="0" smtClean="0">
                <a:solidFill>
                  <a:srgbClr val="FC0462"/>
                </a:solidFill>
                <a:latin typeface="VNI-Avo" pitchFamily="2" charset="0"/>
              </a:rPr>
              <a:t> </a:t>
            </a:r>
            <a:endParaRPr lang="vi-VN" sz="37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b="58889"/>
          <a:stretch/>
        </p:blipFill>
        <p:spPr>
          <a:xfrm>
            <a:off x="0" y="0"/>
            <a:ext cx="9144000" cy="4038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4572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5688" y="4038600"/>
            <a:ext cx="87734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Gaàn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Teát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chôï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mua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quaát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Caønh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chi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chít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loäc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non,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nuï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phôùt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e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aáp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quaát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xueâ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oùng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nhìn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: “Hai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muøa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xuaân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veà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roài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ñaáy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”.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cuøng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ñoùn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xuaân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0272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  <a:cs typeface="Times New Roman" panose="02020603050405020304" pitchFamily="18" charset="0"/>
              </a:rPr>
              <a:t>Ñoùn</a:t>
            </a:r>
            <a:r>
              <a:rPr lang="en-US" sz="36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VNI-Avo" pitchFamily="2" charset="0"/>
                <a:cs typeface="Times New Roman" panose="02020603050405020304" pitchFamily="18" charset="0"/>
              </a:rPr>
              <a:t>T</a:t>
            </a:r>
            <a:r>
              <a:rPr lang="en-US" sz="3600" b="1" dirty="0" err="1" smtClean="0">
                <a:latin typeface="VNI-Avo" pitchFamily="2" charset="0"/>
                <a:cs typeface="Times New Roman" panose="02020603050405020304" pitchFamily="18" charset="0"/>
              </a:rPr>
              <a:t>eát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5" r="374"/>
          <a:stretch/>
        </p:blipFill>
        <p:spPr>
          <a:xfrm>
            <a:off x="0" y="1905000"/>
            <a:ext cx="9130145" cy="49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uaân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uaât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78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449478" y="823907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uaân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39437" y="3146729"/>
            <a:ext cx="1712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x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uaân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44977" y="2153346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x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686169" y="215416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uaân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5607496" y="801154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uaât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uaân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uaât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22410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uaân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uaât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79986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11" y="4191000"/>
            <a:ext cx="1066889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uaât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luaät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176024" y="4093734"/>
            <a:ext cx="187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luaät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485" y="418223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l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 flipV="1">
            <a:off x="6038461" y="4471854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923559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81000" y="2514600"/>
            <a:ext cx="8259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huaån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huaân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khuaân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tuaàn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k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huaát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luaät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thuaät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xuaát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449478" y="823907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uaân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39437" y="3146729"/>
            <a:ext cx="1712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x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uaân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44977" y="2153346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x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686169" y="215416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uaân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5607496" y="801154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uaât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16125" y="4045638"/>
            <a:ext cx="8259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huaån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huaân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khuaân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tuaàn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k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huaát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luaät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thuaät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xuaát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4079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4860</TotalTime>
  <Words>281</Words>
  <Application>Microsoft Office PowerPoint</Application>
  <PresentationFormat>On-screen Show (4:3)</PresentationFormat>
  <Paragraphs>105</Paragraphs>
  <Slides>21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HP001</vt:lpstr>
      <vt:lpstr>.VnAvantH</vt:lpstr>
      <vt:lpstr>Calibri</vt:lpstr>
      <vt:lpstr>HP001 5H</vt:lpstr>
      <vt:lpstr>.VnCooper</vt:lpstr>
      <vt:lpstr>Times New Roman</vt:lpstr>
      <vt:lpstr>Comic Sans MS</vt:lpstr>
      <vt:lpstr>.VnAvant</vt:lpstr>
      <vt:lpstr>HP001 4 hàng</vt:lpstr>
      <vt:lpstr>VNI-Avo</vt:lpstr>
      <vt:lpstr>HP-087</vt:lpstr>
      <vt:lpstr>Arial</vt:lpstr>
      <vt:lpstr>Office Theme</vt:lpstr>
      <vt:lpstr>1_Default Design</vt:lpstr>
      <vt:lpstr>PowerPoint Presentation</vt:lpstr>
      <vt:lpstr>PowerPoint Presentation</vt:lpstr>
      <vt:lpstr>                   uaân     uaât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uaân     uaât</vt:lpstr>
      <vt:lpstr>PowerPoint Presentation</vt:lpstr>
      <vt:lpstr>Ñoùn Teát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Administrator</cp:lastModifiedBy>
  <cp:revision>327</cp:revision>
  <dcterms:created xsi:type="dcterms:W3CDTF">2006-08-16T00:00:00Z</dcterms:created>
  <dcterms:modified xsi:type="dcterms:W3CDTF">2020-08-26T06:40:10Z</dcterms:modified>
</cp:coreProperties>
</file>